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504c6a11bdf4dc6" /><Relationship Type="http://schemas.openxmlformats.org/officeDocument/2006/relationships/extended-properties" Target="/docProps/app.xml" Id="R03126b83017b4096" /><Relationship Type="http://schemas.openxmlformats.org/officeDocument/2006/relationships/officeDocument" Target="/ppt/presentation.xml" Id="R50e3db0288394f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fc7b1cfd4e4337"/>
  </p:sldMasterIdLst>
  <p:notesMasterIdLst>
    <p:notesMasterId xmlns:r="http://schemas.openxmlformats.org/officeDocument/2006/relationships" r:id="R0f00f477810a4ca3"/>
  </p:notesMasterIdLst>
  <p:sldIdLst>
    <p:sldId xmlns:r="http://schemas.openxmlformats.org/officeDocument/2006/relationships" id="256" r:id="R7b7e8b2334d145cd"/>
    <p:sldId xmlns:r="http://schemas.openxmlformats.org/officeDocument/2006/relationships" id="257" r:id="Re01cb172d3894d0e"/>
    <p:sldId xmlns:r="http://schemas.openxmlformats.org/officeDocument/2006/relationships" id="258" r:id="Red537c4c1dbb42f8"/>
    <p:sldId xmlns:r="http://schemas.openxmlformats.org/officeDocument/2006/relationships" id="259" r:id="Rb129cbfb48bd4402"/>
  </p:sldIdLst>
  <p:sldSz cx="7559675" cy="10691813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360045" cy="360045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a84616835204bd3" /><Relationship Type="http://schemas.openxmlformats.org/officeDocument/2006/relationships/slideMaster" Target="/ppt/slideMasters/slideMaster1.xml" Id="Rc7fc7b1cfd4e4337" /><Relationship Type="http://schemas.openxmlformats.org/officeDocument/2006/relationships/notesMaster" Target="/ppt/notesMasters/notesMaster1.xml" Id="R0f00f477810a4ca3" /><Relationship Type="http://schemas.openxmlformats.org/officeDocument/2006/relationships/presProps" Target="/ppt/presProps.xml" Id="Ra6d4cdfc17274347" /><Relationship Type="http://schemas.openxmlformats.org/officeDocument/2006/relationships/viewProps" Target="/ppt/viewProps.xml" Id="Rb3c3fee937e44ce5" /><Relationship Type="http://schemas.openxmlformats.org/officeDocument/2006/relationships/tableStyles" Target="/ppt/tableStyles.xml" Id="Ra704991571b7423f" /><Relationship Type="http://schemas.openxmlformats.org/officeDocument/2006/relationships/slide" Target="/ppt/slides/slide1.xml" Id="R7b7e8b2334d145cd" /><Relationship Type="http://schemas.openxmlformats.org/officeDocument/2006/relationships/slide" Target="/ppt/slides/slide2.xml" Id="Re01cb172d3894d0e" /><Relationship Type="http://schemas.openxmlformats.org/officeDocument/2006/relationships/slide" Target="/ppt/slides/slide3.xml" Id="Red537c4c1dbb42f8" /><Relationship Type="http://schemas.openxmlformats.org/officeDocument/2006/relationships/slide" Target="/ppt/slides/slide4.xml" Id="Rb129cbfb48bd440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b7faf161a79409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dcfd4c06ce240ab" /><Relationship Type="http://schemas.openxmlformats.org/officeDocument/2006/relationships/notesMaster" Target="/ppt/notesMasters/notesMaster1.xml" Id="R7a1ea5340f12444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aef6bbaf7c34840" /><Relationship Type="http://schemas.openxmlformats.org/officeDocument/2006/relationships/notesMaster" Target="/ppt/notesMasters/notesMaster1.xml" Id="R621e007285324ae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307c46f857945a3" /><Relationship Type="http://schemas.openxmlformats.org/officeDocument/2006/relationships/notesMaster" Target="/ppt/notesMasters/notesMaster1.xml" Id="R17a378a53ebf491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d35a00403ff4cd8" /><Relationship Type="http://schemas.openxmlformats.org/officeDocument/2006/relationships/notesMaster" Target="/ppt/notesMasters/notesMaster1.xml" Id="R6fd39609ab0f469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306" b="0" i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利用者さんの誕生日祝い</a:t>
            </a:r>
            <a:r>
              <a:rPr sz="1306" b="0" i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　女性版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306" b="0" i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利用者さんの誕生日祝い</a:t>
            </a:r>
            <a:r>
              <a:rPr sz="1306" b="0" i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　男性版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306" b="0" i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利用者さんの誕生日祝い</a:t>
            </a:r>
            <a:r>
              <a:rPr sz="1306" b="0" i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　女の子版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306" b="0" i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利用者さんの誕生日祝い</a:t>
            </a:r>
            <a:r>
              <a:rPr sz="1306" b="0" i="0">
                <a:solidFill>
                  <a:schemeClr val="tx1"/>
                </a:solidFill>
                <a:latin typeface="+mn-lt"/>
                <a:ea typeface="+mn-lt"/>
                <a:cs typeface="+mn-lt"/>
              </a:rPr>
              <a:t>　男の子版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c1331cece43e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a642070dd4d3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1c3fb8365432c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fc2306ebd4e18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9d55a9b574636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9c07f897649a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81ca337674f5a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a884da9e04962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607d233ab4fcb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2172d4fbf4b2f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6202db0c84e81" /></Relationships>
</file>

<file path=ppt/slideLayouts/slideLayout1.xml><?xml version="1.0" encoding="utf-8"?>
<p:sldLayout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15966D9-E0B7-48A4-A798-ADEE65200FA5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566976" y="1749795"/>
            <a:ext cx="6425724" cy="3722335"/>
          </a:xfrm>
        </p:spPr>
        <p:txBody>
          <a:bodyPr xmlns:a="http://schemas.openxmlformats.org/drawingml/2006/main" anchor="b"/>
          <a:lstStyle xmlns:a="http://schemas.openxmlformats.org/drawingml/2006/main">
            <a:lvl1pPr algn="ctr">
              <a:buNone/>
              <a:defRPr sz="4960"/>
            </a:lvl1pPr>
          </a:lstStyle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8B3BB313-2B37-4F03-99E0-6E08D69EE1FB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944960" y="5615678"/>
            <a:ext cx="5669756" cy="2581379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 xmlns:a="http://schemas.openxmlformats.org/drawingml/2006/main">
            <a:r>
              <a:t>マスター サブタイトルの書式設定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3379B2B-9C0F-48CB-9DBF-5ABA7D10A96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F006F0A-C208-49CF-859B-EA47616EDEF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1CEE4FC-B442-4C66-A722-CE80C147417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A812418-D450-4F13-B217-4D65E95A90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DBE7A8BC-516C-4BED-A272-1A2C43235B7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4A0151E5-1DFE-4851-B1E7-041E0ECC49E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1B86430-CC4B-48CB-A580-89518D22C91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DD8827C-0631-4578-A3EB-47756604AF7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4FACCDB8-C21C-4067-B24C-30AEDD72AFD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409893" y="569240"/>
            <a:ext cx="1630055" cy="9060817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191496D4-F397-49E2-B965-1436999FE6DD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519728" y="569240"/>
            <a:ext cx="4795669" cy="9060817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27B3FFF8-A2B9-4E7A-AB36-2CEB1EF3079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2D4C487-346B-4940-9A08-00343B91F73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5FAE681-DFEB-4589-A311-AE8923EACEB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5DC6175-599B-4AE2-A282-FA6A9FFF7B0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A5843CF-ACA1-4F91-B89E-B761EEE8CD7B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A271B04-C1F4-41CF-B3C5-FB40C4BDA90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821A5A96-1393-4538-B7CC-3C9EFC93731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922D4BC0-C01D-4DCA-83BF-1171208F2A6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A683F07-6A27-4EEF-94BC-0F5A8C75308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15791" y="2665532"/>
            <a:ext cx="6520220" cy="4447496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4960"/>
            </a:lvl1pPr>
          </a:lstStyle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90B4188E-88BD-4CD6-B836-458DA49F2FD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515791" y="7155103"/>
            <a:ext cx="6520220" cy="233883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2E7D15BC-90B0-4EB5-831A-73F2896AA51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26908035-F762-45D0-956A-DB54483EC41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ED7304-DDA8-48D6-83B8-385CA7781ED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10876F8-EAF5-4E2F-9F76-B90FBCBFD55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699715B-E007-4105-AEA4-4211C69DFC52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519728" y="2846200"/>
            <a:ext cx="3212862" cy="6783857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EF6150E3-7EDC-4393-A129-BE300F4C9503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3827085" y="2846200"/>
            <a:ext cx="3212862" cy="6783857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348E0A62-3764-4C4F-B302-F36D5155DB7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A75EB346-3FFB-4CF8-964D-484C14075F8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895A2525-D580-48CF-8CC9-7E09390E9AC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C0C33D-9453-4DCF-9A7F-E7B3AD012EB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20712" y="569242"/>
            <a:ext cx="6520220" cy="206659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2C055820-DADA-4262-8E15-ECBEDED80FF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520713" y="2620980"/>
            <a:ext cx="3198096" cy="128450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638B4F9A-E5AC-4832-ADA0-F6D125E46561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520713" y="3905482"/>
            <a:ext cx="3198096" cy="574437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1167172E-0A24-4230-B07C-B251B3A14A1A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3827086" y="2620980"/>
            <a:ext cx="3213847" cy="128450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903EC09A-F3EA-4424-879D-BCD2001BE08F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3827086" y="3905482"/>
            <a:ext cx="3213847" cy="574437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27D9F820-7085-4D2B-8CDC-3D02AFB1349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E92565BF-FB9E-4E1B-940A-5E84609EEEF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3AFA7B47-D49E-4509-A8FF-ED89C31A5DE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C65085D-E075-4063-A480-3E7A7E70163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CC424164-12CB-403C-B444-9B5F54491A4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F9E7D4AB-0647-4D15-90F7-17A61730DDB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AAFA80A0-EEBF-42AF-B344-D062CEF7DED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B3531106-41F5-4FD0-8497-103ED51E0FA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F74BC597-36A8-45A2-BFB7-00C744C2C6A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3767FDC9-F351-40A6-86A8-92E9A05BCFB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29003F7-23AA-4CDB-A812-F44C52E1605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20712" y="712788"/>
            <a:ext cx="2438192" cy="2494756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2645"/>
            </a:lvl1pPr>
          </a:lstStyle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7AF7E3A6-D278-423A-A8CE-67E6490ACFA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213847" y="1539425"/>
            <a:ext cx="3827085" cy="7598117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645"/>
            </a:lvl1pPr>
            <a:lvl2pPr>
              <a:buNone/>
              <a:defRPr sz="2315"/>
            </a:lvl2pPr>
            <a:lvl3pPr>
              <a:buNone/>
              <a:defRPr sz="1984"/>
            </a:lvl3pPr>
            <a:lvl4pPr>
              <a:buNone/>
              <a:defRPr sz="1653"/>
            </a:lvl4pPr>
            <a:lvl5pPr>
              <a:buNone/>
              <a:defRPr sz="1653"/>
            </a:lvl5pPr>
            <a:lvl6pPr>
              <a:buNone/>
              <a:defRPr sz="1653"/>
            </a:lvl6pPr>
            <a:lvl7pPr>
              <a:buNone/>
              <a:defRPr sz="1653"/>
            </a:lvl7pPr>
            <a:lvl8pPr>
              <a:buNone/>
              <a:defRPr sz="1653"/>
            </a:lvl8pPr>
            <a:lvl9pPr>
              <a:buNone/>
              <a:defRPr sz="1653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83E51C4D-6203-4123-934B-C8CF2C441AFE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520712" y="3207544"/>
            <a:ext cx="2438192" cy="594237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F8479596-39D3-407F-BE2C-98B6FE4875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0719417E-4D8B-4735-88EC-B8D359C8E91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D984350A-0851-4693-BFE7-E96CA872E58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04E65320-D593-4CE5-83E5-B1B4A38CD7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20712" y="712788"/>
            <a:ext cx="2438192" cy="2494756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2645"/>
            </a:lvl1pPr>
          </a:lstStyle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70F8A14E-E135-4B70-9E95-753F96E085BC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3213847" y="1539425"/>
            <a:ext cx="3827085" cy="7598117"/>
          </a:xfrm>
        </p:spPr>
        <p:txBody>
          <a:bodyPr xmlns:a="http://schemas.openxmlformats.org/drawingml/2006/main" anchor="t"/>
          <a:lstStyle xmlns:a="http://schemas.openxmlformats.org/drawingml/2006/main"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 xmlns:a="http://schemas.openxmlformats.org/drawingml/2006/main">
            <a:r>
              <a:t>アイコンをクリックして図を追加</a:t>
            </a:r>
            <a:endParaRPr/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0E4983A9-8C24-47BD-AC88-8D50C9E15ACD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520712" y="3207544"/>
            <a:ext cx="2438192" cy="594237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085C96F5-BF80-4766-A407-743A6D51F63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3B8EBC43-17AE-495D-9DE1-C3553679AED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/>
          </a:p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EC51F0A1-574D-42A9-BFB2-B35046B7DB0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40c8c3905ae4664" /><Relationship Type="http://schemas.openxmlformats.org/officeDocument/2006/relationships/slideLayout" Target="/ppt/slideLayouts/slideLayout1.xml" Id="Rc5d67bf291984f43" /><Relationship Type="http://schemas.openxmlformats.org/officeDocument/2006/relationships/slideLayout" Target="/ppt/slideLayouts/slideLayout2.xml" Id="R14064a8567304947" /><Relationship Type="http://schemas.openxmlformats.org/officeDocument/2006/relationships/slideLayout" Target="/ppt/slideLayouts/slideLayout3.xml" Id="R026b2e81c91b46ef" /><Relationship Type="http://schemas.openxmlformats.org/officeDocument/2006/relationships/slideLayout" Target="/ppt/slideLayouts/slideLayout4.xml" Id="R83514a483f754e89" /><Relationship Type="http://schemas.openxmlformats.org/officeDocument/2006/relationships/slideLayout" Target="/ppt/slideLayouts/slideLayout5.xml" Id="R886b5b2713a14da1" /><Relationship Type="http://schemas.openxmlformats.org/officeDocument/2006/relationships/slideLayout" Target="/ppt/slideLayouts/slideLayout6.xml" Id="Rc2b9b364f4ec4721" /><Relationship Type="http://schemas.openxmlformats.org/officeDocument/2006/relationships/slideLayout" Target="/ppt/slideLayouts/slideLayout7.xml" Id="Rc0eaceb8f1cd4f8e" /><Relationship Type="http://schemas.openxmlformats.org/officeDocument/2006/relationships/slideLayout" Target="/ppt/slideLayouts/slideLayout8.xml" Id="Re3bd8ac68cb24b56" /><Relationship Type="http://schemas.openxmlformats.org/officeDocument/2006/relationships/slideLayout" Target="/ppt/slideLayouts/slideLayout9.xml" Id="R5c4ddacf096d4ee2" /><Relationship Type="http://schemas.openxmlformats.org/officeDocument/2006/relationships/slideLayout" Target="/ppt/slideLayouts/slideLayout10.xml" Id="Rc9cc966ef7024a74" /><Relationship Type="http://schemas.openxmlformats.org/officeDocument/2006/relationships/slideLayout" Target="/ppt/slideLayouts/slideLayout11.xml" Id="Ra886a9c8c0f94003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309BDDDA-48CD-414B-B17D-C1BA298188B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19728" y="569242"/>
            <a:ext cx="6520220" cy="206659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マスター タイトルの書式設定</a:t>
            </a:r>
            <a:endParaRPr/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D2B9CBB3-C24A-47BB-8441-BD8C1DDB042C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519728" y="2846200"/>
            <a:ext cx="6520220" cy="6783857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マスター テキストの書式設定</a:t>
            </a:r>
          </a:p>
          <a:p xmlns:a="http://schemas.openxmlformats.org/drawingml/2006/main">
            <a:pPr lvl="1">
              <a:buNone/>
            </a:pPr>
            <a:r>
              <a:t>第 </a:t>
            </a:r>
            <a:r>
              <a:t>2 </a:t>
            </a:r>
            <a:r>
              <a:t>レベル</a:t>
            </a:r>
          </a:p>
          <a:p xmlns:a="http://schemas.openxmlformats.org/drawingml/2006/main">
            <a:pPr lvl="2">
              <a:buNone/>
            </a:pPr>
            <a:r>
              <a:t>第 </a:t>
            </a:r>
            <a:r>
              <a:t>3 </a:t>
            </a:r>
            <a:r>
              <a:t>レベル</a:t>
            </a:r>
          </a:p>
          <a:p xmlns:a="http://schemas.openxmlformats.org/drawingml/2006/main">
            <a:pPr lvl="3">
              <a:buNone/>
            </a:pPr>
            <a:r>
              <a:t>第 </a:t>
            </a:r>
            <a:r>
              <a:t>4 </a:t>
            </a:r>
            <a:r>
              <a:t>レベル</a:t>
            </a:r>
          </a:p>
          <a:p xmlns:a="http://schemas.openxmlformats.org/drawingml/2006/main">
            <a:pPr lvl="4">
              <a:buNone/>
            </a:pPr>
            <a:r>
              <a:t>第 </a:t>
            </a:r>
            <a:r>
              <a:t>5 </a:t>
            </a:r>
            <a:r>
              <a:t>レベル</a:t>
            </a:r>
            <a:endParaRPr/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ACB8A69A-633A-4F71-BB30-A0B017EBA67D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519728" y="9909729"/>
            <a:ext cx="1700927" cy="569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 xmlns:a="http://schemas.openxmlformats.org/drawingml/2006/main">
            <a:fld id="{2C017460-5FB7-3047-859A-CBBAAAD397F7}" type="datetimeFigureOut">
              <a:t>2026/8/19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C4BA1B2F-0445-433B-AED0-FBF803790AD3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2504143" y="9909729"/>
            <a:ext cx="2551390" cy="569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 xmlns:a="http://schemas.openxmlformats.org/drawingml/2006/main">
            <a:endParaRPr/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8F6F741-11CA-468B-8DEF-28029D437FF5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5339020" y="9909729"/>
            <a:ext cx="1700927" cy="5692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 xmlns:a="http://schemas.openxmlformats.org/drawingml/2006/main">
            <a:fld id="{D9C4901A-52C6-2142-BD91-C16CF1528462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67bf291984f43"/>
    <p:sldLayoutId xmlns:r="http://schemas.openxmlformats.org/officeDocument/2006/relationships" id="2147483650" r:id="R14064a8567304947"/>
    <p:sldLayoutId xmlns:r="http://schemas.openxmlformats.org/officeDocument/2006/relationships" id="2147483651" r:id="R026b2e81c91b46ef"/>
    <p:sldLayoutId xmlns:r="http://schemas.openxmlformats.org/officeDocument/2006/relationships" id="2147483652" r:id="R83514a483f754e89"/>
    <p:sldLayoutId xmlns:r="http://schemas.openxmlformats.org/officeDocument/2006/relationships" id="2147483653" r:id="R886b5b2713a14da1"/>
    <p:sldLayoutId xmlns:r="http://schemas.openxmlformats.org/officeDocument/2006/relationships" id="2147483654" r:id="Rc2b9b364f4ec4721"/>
    <p:sldLayoutId xmlns:r="http://schemas.openxmlformats.org/officeDocument/2006/relationships" id="2147483655" r:id="Rc0eaceb8f1cd4f8e"/>
    <p:sldLayoutId xmlns:r="http://schemas.openxmlformats.org/officeDocument/2006/relationships" id="2147483656" r:id="Re3bd8ac68cb24b56"/>
    <p:sldLayoutId xmlns:r="http://schemas.openxmlformats.org/officeDocument/2006/relationships" id="2147483657" r:id="R5c4ddacf096d4ee2"/>
    <p:sldLayoutId xmlns:r="http://schemas.openxmlformats.org/officeDocument/2006/relationships" id="2147483658" r:id="Rc9cc966ef7024a74"/>
    <p:sldLayoutId xmlns:r="http://schemas.openxmlformats.org/officeDocument/2006/relationships" id="2147483659" r:id="Ra886a9c8c0f94003"/>
  </p:sldLayoutIdLst>
  <p:txStyles>
    <p:titleStyle>
      <a:lvl1pPr xmlns:a="http://schemas.openxmlformats.org/drawingml/2006/main" algn="l" defTabSz="755934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188984" indent="-188984" algn="l" defTabSz="755934">
        <a:lnSpc>
          <a:spcPct val="90000"/>
        </a:lnSpc>
        <a:spcBef>
          <a:spcPts val="827"/>
        </a:spcBef>
        <a:buFont typeface="Arial"/>
        <a:buChar char="•"/>
        <a:defRPr sz="2315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566951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984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44918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653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22885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700853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078820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456787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2834754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212722" indent="-188984" algn="l" defTabSz="755934">
        <a:lnSpc>
          <a:spcPct val="90000"/>
        </a:lnSpc>
        <a:spcBef>
          <a:spcPts val="413"/>
        </a:spcBef>
        <a:buFont typeface="Arial"/>
        <a:buChar char="•"/>
        <a:defRPr sz="1488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377967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755934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133902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511869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1889836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267803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2645771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023738" algn="l" defTabSz="755934">
        <a:buNone/>
        <a:defRPr sz="1488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edcfbff1510f44c5" /><Relationship Type="http://schemas.openxmlformats.org/officeDocument/2006/relationships/image" Target="/ppt/media/image.jpeg" Id="Rf0f260afc045492d" /><Relationship Type="http://schemas.openxmlformats.org/officeDocument/2006/relationships/notesSlide" Target="/ppt/notesSlides/notesSlide1.xml" Id="Rb71d2a5d1f0841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4a8230e9efd451b" /><Relationship Type="http://schemas.openxmlformats.org/officeDocument/2006/relationships/image" Target="/ppt/media/image2.jpeg" Id="R3f515a58312f415d" /><Relationship Type="http://schemas.openxmlformats.org/officeDocument/2006/relationships/notesSlide" Target="/ppt/notesSlides/notesSlide2.xml" Id="R3287774879244b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96e650b953f4a2e" /><Relationship Type="http://schemas.openxmlformats.org/officeDocument/2006/relationships/image" Target="/ppt/media/image3.jpeg" Id="Rfe4fe4ad457849e9" /><Relationship Type="http://schemas.openxmlformats.org/officeDocument/2006/relationships/notesSlide" Target="/ppt/notesSlides/notesSlide3.xml" Id="R84506c30902341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f51063ce13f94340" /><Relationship Type="http://schemas.openxmlformats.org/officeDocument/2006/relationships/image" Target="/ppt/media/image4.jpeg" Id="R607622a475ee42c7" /><Relationship Type="http://schemas.openxmlformats.org/officeDocument/2006/relationships/notesSlide" Target="/ppt/notesSlides/notesSlide4.xml" Id="Reee23032b66645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7" name="図 1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f260afc045492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-1"/>
            <a:ext cx="7563202" cy="10691813"/>
          </a:xfrm>
          <a:prstGeom xmlns:a="http://schemas.openxmlformats.org/drawingml/2006/main" prst="rect">
            <a:avLst/>
          </a:prstGeom>
        </p:spPr>
      </p:pic>
      <p:sp>
        <p:nvSpPr>
          <p:cNvPr id="5" name="正方形/長方形 4">
            <a:extLst xmlns:a="http://schemas.openxmlformats.org/drawingml/2006/main">
              <a:ext uri="{FF2B5EF4-FFF2-40B4-BE49-F238E27FC236}">
                <a16:creationId xmlns:a16="http://schemas.microsoft.com/office/drawing/2014/main" id="{DFB4DB40-01BE-27BA-F8F9-1431AE56B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1937" y="3648763"/>
            <a:ext cx="4155800" cy="2334849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>
                <a:solidFill>
                  <a:schemeClr val="bg2">
                    <a:lumMod val="50000"/>
                  </a:schemeClr>
                </a:solidFill>
                <a:latin typeface="Yu Gothic"/>
                <a:ea typeface="Yu Gothic"/>
                <a:cs typeface="Yu Gothic"/>
              </a:rPr>
              <a:t>写真を入れる</a:t>
            </a:r>
            <a:endParaRPr sz="1200" b="1">
              <a:solidFill>
                <a:schemeClr val="bg2">
                  <a:lumMod val="50000"/>
                </a:schemeClr>
              </a:solidFill>
              <a:latin typeface="Yu Gothic"/>
              <a:ea typeface="Yu Gothic"/>
              <a:cs typeface="Yu Gothic"/>
            </a:endParaRPr>
          </a:p>
          <a:p xmlns:a="http://schemas.openxmlformats.org/drawingml/2006/main">
            <a:pPr algn="ctr">
              <a:buNone/>
            </a:pPr>
            <a:r>
              <a:rPr sz="1200" b="1">
                <a:solidFill>
                  <a:schemeClr val="bg2">
                    <a:lumMod val="50000"/>
                  </a:schemeClr>
                </a:solidFill>
                <a:latin typeface="Yu Gothic"/>
                <a:ea typeface="Yu Gothic"/>
                <a:cs typeface="Yu Gothic"/>
              </a:rPr>
              <a:t>スペース</a:t>
            </a:r>
            <a:endParaRPr sz="1200" b="1">
              <a:solidFill>
                <a:schemeClr val="bg2">
                  <a:lumMod val="50000"/>
                </a:schemeClr>
              </a:solidFill>
              <a:latin typeface="Yu Gothic"/>
              <a:ea typeface="Yu Gothic"/>
              <a:cs typeface="Yu Gothic"/>
            </a:endParaRPr>
          </a:p>
        </p:txBody>
      </p:sp>
      <p:sp>
        <p:nvSpPr>
          <p:cNvPr id="6" name="テキスト ボックス 5">
            <a:extLst xmlns:a="http://schemas.openxmlformats.org/drawingml/2006/main">
              <a:ext uri="{FF2B5EF4-FFF2-40B4-BE49-F238E27FC236}">
                <a16:creationId xmlns:a16="http://schemas.microsoft.com/office/drawing/2014/main" id="{6300166B-2F2C-03CE-E1E2-60D3983AB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666" y="1821633"/>
            <a:ext cx="6138342" cy="98488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3200">
                <a:solidFill>
                  <a:srgbClr val="75614C"/>
                </a:solidFill>
                <a:latin typeface="Yu Gothic"/>
                <a:ea typeface="Yu Gothic"/>
                <a:cs typeface="Yu Gothic"/>
              </a:rPr>
              <a:t>お誕生日</a:t>
            </a:r>
            <a:endParaRPr sz="3200">
              <a:solidFill>
                <a:srgbClr val="75614C"/>
              </a:solidFill>
              <a:latin typeface="Yu Gothic"/>
              <a:ea typeface="Yu Gothic"/>
              <a:cs typeface="Yu Gothic"/>
            </a:endParaRPr>
          </a:p>
          <a:p xmlns:a="http://schemas.openxmlformats.org/drawingml/2006/main">
            <a:pPr algn="ctr">
              <a:buNone/>
            </a:pPr>
            <a:r>
              <a:rPr sz="3200">
                <a:solidFill>
                  <a:srgbClr val="75614C"/>
                </a:solidFill>
                <a:latin typeface="Yu Gothic"/>
                <a:ea typeface="Yu Gothic"/>
                <a:cs typeface="Yu Gothic"/>
              </a:rPr>
              <a:t>おめでとうございます</a:t>
            </a:r>
          </a:p>
        </p:txBody>
      </p:sp>
      <p:sp>
        <p:nvSpPr>
          <p:cNvPr id="9" name="テキスト ボックス 8">
            <a:extLst xmlns:a="http://schemas.openxmlformats.org/drawingml/2006/main">
              <a:ext uri="{FF2B5EF4-FFF2-40B4-BE49-F238E27FC236}">
                <a16:creationId xmlns:a16="http://schemas.microsoft.com/office/drawing/2014/main" id="{9B6CF62A-DF38-5A4C-EE18-2186EED5D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530" y="8867085"/>
            <a:ext cx="5312612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spcBef>
                <a:spcPts val="400"/>
              </a:spcBef>
              <a:buNone/>
            </a:pPr>
            <a:r>
              <a:rPr b="1">
                <a:solidFill>
                  <a:srgbClr val="75614C"/>
                </a:solidFill>
                <a:latin typeface="Yu Gothic"/>
                <a:ea typeface="Yu Gothic"/>
                <a:cs typeface="Yu Gothic"/>
              </a:rPr>
              <a:t>〇〇〇〇ステーション</a:t>
            </a:r>
            <a:endParaRPr b="1">
              <a:solidFill>
                <a:srgbClr val="75614C"/>
              </a:solidFill>
              <a:latin typeface="Yu Gothic"/>
              <a:ea typeface="Yu Gothic"/>
              <a:cs typeface="Yu Gothic"/>
            </a:endParaRPr>
          </a:p>
        </p:txBody>
      </p:sp>
      <p:sp>
        <p:nvSpPr>
          <p:cNvPr id="10" name="テキスト ボックス 9">
            <a:extLst xmlns:a="http://schemas.openxmlformats.org/drawingml/2006/main">
              <a:ext uri="{FF2B5EF4-FFF2-40B4-BE49-F238E27FC236}">
                <a16:creationId xmlns:a16="http://schemas.microsoft.com/office/drawing/2014/main" id="{2999E7F6-5B40-A806-91DF-F3CE11364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1934" y="2849755"/>
            <a:ext cx="3135806" cy="61536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50000"/>
              </a:lnSpc>
              <a:buNone/>
            </a:pPr>
            <a:r>
              <a:rPr sz="1400" b="1">
                <a:solidFill>
                  <a:srgbClr val="75614C"/>
                </a:solidFill>
                <a:latin typeface="+mj-ea"/>
                <a:ea typeface="+mj-ea"/>
                <a:cs typeface="+mj-ea"/>
              </a:rPr>
              <a:t>素敵な一年になりますように</a:t>
            </a:r>
            <a:endParaRPr sz="1400" b="1">
              <a:solidFill>
                <a:srgbClr val="75614C"/>
              </a:solidFill>
              <a:latin typeface="+mj-ea"/>
              <a:ea typeface="+mj-ea"/>
              <a:cs typeface="+mj-ea"/>
            </a:endParaRPr>
          </a:p>
          <a:p xmlns:a="http://schemas.openxmlformats.org/drawingml/2006/main">
            <a:pPr algn="ctr">
              <a:lnSpc>
                <a:spcPct val="150000"/>
              </a:lnSpc>
              <a:buNone/>
            </a:pPr>
            <a:r>
              <a:rPr sz="1400" b="1">
                <a:solidFill>
                  <a:srgbClr val="75614C"/>
                </a:solidFill>
                <a:latin typeface="+mj-ea"/>
                <a:ea typeface="+mj-ea"/>
                <a:cs typeface="+mj-ea"/>
              </a:rPr>
              <a:t>心を込めてお祝い申し上げます</a:t>
            </a:r>
            <a:endParaRPr sz="1400" b="1">
              <a:solidFill>
                <a:srgbClr val="75614C"/>
              </a:solidFill>
              <a:latin typeface="+mj-ea"/>
              <a:ea typeface="+mj-ea"/>
              <a:cs typeface="+mj-ea"/>
            </a:endParaRPr>
          </a:p>
        </p:txBody>
      </p:sp>
      <p:sp>
        <p:nvSpPr>
          <p:cNvPr id="14" name="テキスト ボックス 13">
            <a:extLst xmlns:a="http://schemas.openxmlformats.org/drawingml/2006/main">
              <a:ext uri="{FF2B5EF4-FFF2-40B4-BE49-F238E27FC236}">
                <a16:creationId xmlns:a16="http://schemas.microsoft.com/office/drawing/2014/main" id="{74C44695-558B-E4E7-B884-61D3908D2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666" y="1190691"/>
            <a:ext cx="6138342" cy="49244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3200">
                <a:solidFill>
                  <a:srgbClr val="75614C"/>
                </a:solidFill>
                <a:latin typeface="Yu Gothic"/>
                <a:ea typeface="Yu Gothic"/>
                <a:cs typeface="Yu Gothic"/>
              </a:rPr>
              <a:t>〇〇〇〇様</a:t>
            </a:r>
          </a:p>
        </p:txBody>
      </p:sp>
      <p:sp>
        <p:nvSpPr>
          <p:cNvPr id="15" name="角丸四角形 14">
            <a:extLst xmlns:a="http://schemas.openxmlformats.org/drawingml/2006/main">
              <a:ext uri="{FF2B5EF4-FFF2-40B4-BE49-F238E27FC236}">
                <a16:creationId xmlns:a16="http://schemas.microsoft.com/office/drawing/2014/main" id="{6FEF1F79-C47A-48CA-55D6-A73DBF3BF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5250" y="6257924"/>
            <a:ext cx="4929174" cy="2334849"/>
          </a:xfrm>
          <a:prstGeom xmlns:a="http://schemas.openxmlformats.org/drawingml/2006/main" prst="roundRect">
            <a:avLst>
              <a:gd name="adj" fmla="val 6876"/>
            </a:avLst>
          </a:prstGeom>
          <a:solidFill xmlns:a="http://schemas.openxmlformats.org/drawingml/2006/main">
            <a:srgbClr val="FFFFFF">
              <a:alpha val="50196"/>
            </a:srgbClr>
          </a:solidFill>
          <a:ln xmlns:a="http://schemas.openxmlformats.org/drawingml/2006/main">
            <a:solidFill>
              <a:srgbClr val="B99978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8" name="テキスト ボックス 17">
            <a:extLst xmlns:a="http://schemas.openxmlformats.org/drawingml/2006/main">
              <a:ext uri="{FF2B5EF4-FFF2-40B4-BE49-F238E27FC236}">
                <a16:creationId xmlns:a16="http://schemas.microsoft.com/office/drawing/2014/main" id="{1D5539DC-BDE8-FE3F-3CC2-B34B9981E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530" y="6457713"/>
            <a:ext cx="5312612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spcBef>
                <a:spcPts val="400"/>
              </a:spcBef>
              <a:buNone/>
            </a:pPr>
            <a:r>
              <a:rPr b="1">
                <a:solidFill>
                  <a:srgbClr val="B99978"/>
                </a:solidFill>
                <a:latin typeface="Yu Gothic"/>
                <a:ea typeface="Yu Gothic"/>
                <a:cs typeface="Yu Gothic"/>
              </a:rPr>
              <a:t>スタッフからのメッセージ</a:t>
            </a:r>
            <a:endParaRPr b="1">
              <a:solidFill>
                <a:srgbClr val="B99978"/>
              </a:solidFill>
              <a:latin typeface="Yu Gothic"/>
              <a:ea typeface="Yu Gothic"/>
              <a:cs typeface="Yu Gothic"/>
            </a:endParaRPr>
          </a:p>
        </p:txBody>
      </p:sp>
      <p:sp>
        <p:nvSpPr>
          <p:cNvPr id="20" name="直線コネクタ 19">
            <a:extLst xmlns:a="http://schemas.openxmlformats.org/drawingml/2006/main">
              <a:ext uri="{FF2B5EF4-FFF2-40B4-BE49-F238E27FC236}">
                <a16:creationId xmlns:a16="http://schemas.microsoft.com/office/drawing/2014/main" id="{D45DB9C1-9F09-4A2D-90A4-3F3D52E7D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2228" y="7079869"/>
            <a:ext cx="4495218" cy="0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rgbClr val="B99978"/>
            </a:solidFill>
            <a:prstDash val="dash"/>
            <a:headEnd type="none" w="med" len="med"/>
            <a:tailEnd type="non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tx1"/>
          </a:fontRef>
        </p:style>
      </p:sp>
      <p:sp>
        <p:nvSpPr>
          <p:cNvPr id="23" name="直線コネクタ 22">
            <a:extLst xmlns:a="http://schemas.openxmlformats.org/drawingml/2006/main">
              <a:ext uri="{FF2B5EF4-FFF2-40B4-BE49-F238E27FC236}">
                <a16:creationId xmlns:a16="http://schemas.microsoft.com/office/drawing/2014/main" id="{E2CE8B30-B1AD-44A4-BFCC-D5AE85D0D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2228" y="7442837"/>
            <a:ext cx="4495218" cy="0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rgbClr val="B99978"/>
            </a:solidFill>
            <a:prstDash val="dash"/>
            <a:headEnd type="none" w="med" len="med"/>
            <a:tailEnd type="non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tx1"/>
          </a:fontRef>
        </p:style>
      </p:sp>
      <p:sp>
        <p:nvSpPr>
          <p:cNvPr id="24" name="直線コネクタ 23">
            <a:extLst xmlns:a="http://schemas.openxmlformats.org/drawingml/2006/main">
              <a:ext uri="{FF2B5EF4-FFF2-40B4-BE49-F238E27FC236}">
                <a16:creationId xmlns:a16="http://schemas.microsoft.com/office/drawing/2014/main" id="{A9E0D000-1A51-4548-B3F4-4D8884263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2228" y="7770904"/>
            <a:ext cx="4495218" cy="0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rgbClr val="B99978"/>
            </a:solidFill>
            <a:prstDash val="dash"/>
            <a:headEnd type="none" w="med" len="med"/>
            <a:tailEnd type="non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tx1"/>
          </a:fontRef>
        </p:style>
      </p:sp>
      <p:sp>
        <p:nvSpPr>
          <p:cNvPr id="25" name="直線コネクタ 24">
            <a:extLst xmlns:a="http://schemas.openxmlformats.org/drawingml/2006/main">
              <a:ext uri="{FF2B5EF4-FFF2-40B4-BE49-F238E27FC236}">
                <a16:creationId xmlns:a16="http://schemas.microsoft.com/office/drawing/2014/main" id="{55DA6F62-4E5D-4EC0-A83C-327BA6542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2228" y="8112931"/>
            <a:ext cx="4495218" cy="0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rgbClr val="B99978"/>
            </a:solidFill>
            <a:prstDash val="dash"/>
            <a:headEnd type="none" w="med" len="med"/>
            <a:tailEnd type="non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1084208333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図 2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515a58312f415d"/>
          <a:srcRect xmlns:a="http://schemas.openxmlformats.org/drawingml/2006/main" l="3419" t="2551" r="3419" b="428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-1" y="0"/>
            <a:ext cx="7559674" cy="10701170"/>
          </a:xfrm>
          <a:prstGeom xmlns:a="http://schemas.openxmlformats.org/drawingml/2006/main" prst="rect">
            <a:avLst/>
          </a:prstGeom>
        </p:spPr>
      </p:pic>
      <p:sp>
        <p:nvSpPr>
          <p:cNvPr id="4" name="正方形/長方形 3">
            <a:extLst xmlns:a="http://schemas.openxmlformats.org/drawingml/2006/main">
              <a:ext uri="{FF2B5EF4-FFF2-40B4-BE49-F238E27FC236}">
                <a16:creationId xmlns:a16="http://schemas.microsoft.com/office/drawing/2014/main" id="{6D4427B0-3B4F-4D25-F3CD-91D21F02A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1937" y="3648763"/>
            <a:ext cx="4155800" cy="2334849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>
                <a:solidFill>
                  <a:schemeClr val="bg2">
                    <a:lumMod val="50000"/>
                  </a:schemeClr>
                </a:solidFill>
                <a:latin typeface="Yu Gothic"/>
                <a:ea typeface="Yu Gothic"/>
                <a:cs typeface="Yu Gothic"/>
              </a:rPr>
              <a:t>写真を入れる</a:t>
            </a:r>
            <a:endParaRPr sz="1200" b="1">
              <a:solidFill>
                <a:schemeClr val="bg2">
                  <a:lumMod val="50000"/>
                </a:schemeClr>
              </a:solidFill>
              <a:latin typeface="Yu Gothic"/>
              <a:ea typeface="Yu Gothic"/>
              <a:cs typeface="Yu Gothic"/>
            </a:endParaRPr>
          </a:p>
          <a:p xmlns:a="http://schemas.openxmlformats.org/drawingml/2006/main">
            <a:pPr algn="ctr">
              <a:buNone/>
            </a:pPr>
            <a:r>
              <a:rPr sz="1200" b="1">
                <a:solidFill>
                  <a:schemeClr val="bg2">
                    <a:lumMod val="50000"/>
                  </a:schemeClr>
                </a:solidFill>
                <a:latin typeface="Yu Gothic"/>
                <a:ea typeface="Yu Gothic"/>
                <a:cs typeface="Yu Gothic"/>
              </a:rPr>
              <a:t>スペース</a:t>
            </a:r>
            <a:endParaRPr sz="1200" b="1">
              <a:solidFill>
                <a:schemeClr val="bg2">
                  <a:lumMod val="50000"/>
                </a:schemeClr>
              </a:solidFill>
              <a:latin typeface="Yu Gothic"/>
              <a:ea typeface="Yu Gothic"/>
              <a:cs typeface="Yu Gothic"/>
            </a:endParaRPr>
          </a:p>
        </p:txBody>
      </p:sp>
      <p:sp>
        <p:nvSpPr>
          <p:cNvPr id="5" name="テキスト ボックス 4">
            <a:extLst xmlns:a="http://schemas.openxmlformats.org/drawingml/2006/main">
              <a:ext uri="{FF2B5EF4-FFF2-40B4-BE49-F238E27FC236}">
                <a16:creationId xmlns:a16="http://schemas.microsoft.com/office/drawing/2014/main" id="{03DDA908-5641-ABC0-B429-0F16B7576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666" y="1821633"/>
            <a:ext cx="6138342" cy="98488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3200">
                <a:solidFill>
                  <a:srgbClr val="75614C"/>
                </a:solidFill>
                <a:latin typeface="Yu Gothic"/>
                <a:ea typeface="Yu Gothic"/>
                <a:cs typeface="Yu Gothic"/>
              </a:rPr>
              <a:t>お誕生日</a:t>
            </a:r>
            <a:endParaRPr sz="3200">
              <a:solidFill>
                <a:srgbClr val="75614C"/>
              </a:solidFill>
              <a:latin typeface="Yu Gothic"/>
              <a:ea typeface="Yu Gothic"/>
              <a:cs typeface="Yu Gothic"/>
            </a:endParaRPr>
          </a:p>
          <a:p xmlns:a="http://schemas.openxmlformats.org/drawingml/2006/main">
            <a:pPr algn="ctr">
              <a:buNone/>
            </a:pPr>
            <a:r>
              <a:rPr sz="3200">
                <a:solidFill>
                  <a:srgbClr val="75614C"/>
                </a:solidFill>
                <a:latin typeface="Yu Gothic"/>
                <a:ea typeface="Yu Gothic"/>
                <a:cs typeface="Yu Gothic"/>
              </a:rPr>
              <a:t>おめでとうございます</a:t>
            </a:r>
          </a:p>
        </p:txBody>
      </p:sp>
      <p:sp>
        <p:nvSpPr>
          <p:cNvPr id="6" name="テキスト ボックス 5">
            <a:extLst xmlns:a="http://schemas.openxmlformats.org/drawingml/2006/main">
              <a:ext uri="{FF2B5EF4-FFF2-40B4-BE49-F238E27FC236}">
                <a16:creationId xmlns:a16="http://schemas.microsoft.com/office/drawing/2014/main" id="{A0A57066-B9B7-F6A8-076F-2C73489E4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530" y="8867085"/>
            <a:ext cx="5312612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spcBef>
                <a:spcPts val="400"/>
              </a:spcBef>
              <a:buNone/>
            </a:pPr>
            <a:r>
              <a:rPr b="1">
                <a:solidFill>
                  <a:srgbClr val="75614C"/>
                </a:solidFill>
                <a:latin typeface="Yu Gothic"/>
                <a:ea typeface="Yu Gothic"/>
                <a:cs typeface="Yu Gothic"/>
              </a:rPr>
              <a:t>〇〇〇〇ステーション</a:t>
            </a:r>
            <a:endParaRPr b="1">
              <a:solidFill>
                <a:srgbClr val="75614C"/>
              </a:solidFill>
              <a:latin typeface="Yu Gothic"/>
              <a:ea typeface="Yu Gothic"/>
              <a:cs typeface="Yu Gothic"/>
            </a:endParaRPr>
          </a:p>
        </p:txBody>
      </p:sp>
      <p:sp>
        <p:nvSpPr>
          <p:cNvPr id="7" name="テキスト ボックス 6">
            <a:extLst xmlns:a="http://schemas.openxmlformats.org/drawingml/2006/main">
              <a:ext uri="{FF2B5EF4-FFF2-40B4-BE49-F238E27FC236}">
                <a16:creationId xmlns:a16="http://schemas.microsoft.com/office/drawing/2014/main" id="{168D55E5-0C10-5C8D-EE1B-BE78AA3A1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1934" y="2849755"/>
            <a:ext cx="3135806" cy="615361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50000"/>
              </a:lnSpc>
              <a:buNone/>
            </a:pPr>
            <a:r>
              <a:rPr sz="1400" b="1">
                <a:solidFill>
                  <a:srgbClr val="75614C"/>
                </a:solidFill>
                <a:latin typeface="+mj-ea"/>
                <a:ea typeface="+mj-ea"/>
                <a:cs typeface="+mj-ea"/>
              </a:rPr>
              <a:t>素敵な一年になりますように</a:t>
            </a:r>
            <a:endParaRPr sz="1400" b="1">
              <a:solidFill>
                <a:srgbClr val="75614C"/>
              </a:solidFill>
              <a:latin typeface="+mj-ea"/>
              <a:ea typeface="+mj-ea"/>
              <a:cs typeface="+mj-ea"/>
            </a:endParaRPr>
          </a:p>
          <a:p xmlns:a="http://schemas.openxmlformats.org/drawingml/2006/main">
            <a:pPr algn="ctr">
              <a:lnSpc>
                <a:spcPct val="150000"/>
              </a:lnSpc>
              <a:buNone/>
            </a:pPr>
            <a:r>
              <a:rPr sz="1400" b="1">
                <a:solidFill>
                  <a:srgbClr val="75614C"/>
                </a:solidFill>
                <a:latin typeface="+mj-ea"/>
                <a:ea typeface="+mj-ea"/>
                <a:cs typeface="+mj-ea"/>
              </a:rPr>
              <a:t>心を込めてお祝い申し上げます</a:t>
            </a:r>
            <a:endParaRPr sz="1400" b="1">
              <a:solidFill>
                <a:srgbClr val="75614C"/>
              </a:solidFill>
              <a:latin typeface="+mj-ea"/>
              <a:ea typeface="+mj-ea"/>
              <a:cs typeface="+mj-ea"/>
            </a:endParaRPr>
          </a:p>
        </p:txBody>
      </p:sp>
      <p:sp>
        <p:nvSpPr>
          <p:cNvPr id="8" name="テキスト ボックス 7">
            <a:extLst xmlns:a="http://schemas.openxmlformats.org/drawingml/2006/main">
              <a:ext uri="{FF2B5EF4-FFF2-40B4-BE49-F238E27FC236}">
                <a16:creationId xmlns:a16="http://schemas.microsoft.com/office/drawing/2014/main" id="{B78BCD01-25E6-393E-9F15-DF5FDAAF1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666" y="1190691"/>
            <a:ext cx="6138342" cy="49244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3200">
                <a:solidFill>
                  <a:srgbClr val="75614C"/>
                </a:solidFill>
                <a:latin typeface="Yu Gothic"/>
                <a:ea typeface="Yu Gothic"/>
                <a:cs typeface="Yu Gothic"/>
              </a:rPr>
              <a:t>〇〇〇〇様</a:t>
            </a:r>
          </a:p>
        </p:txBody>
      </p:sp>
      <p:sp>
        <p:nvSpPr>
          <p:cNvPr id="9" name="角丸四角形 8">
            <a:extLst xmlns:a="http://schemas.openxmlformats.org/drawingml/2006/main">
              <a:ext uri="{FF2B5EF4-FFF2-40B4-BE49-F238E27FC236}">
                <a16:creationId xmlns:a16="http://schemas.microsoft.com/office/drawing/2014/main" id="{97CEF33A-88C6-8B63-3D2E-AEA40C82B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5250" y="6257924"/>
            <a:ext cx="4929174" cy="2334849"/>
          </a:xfrm>
          <a:prstGeom xmlns:a="http://schemas.openxmlformats.org/drawingml/2006/main" prst="roundRect">
            <a:avLst>
              <a:gd name="adj" fmla="val 6876"/>
            </a:avLst>
          </a:prstGeom>
          <a:solidFill xmlns:a="http://schemas.openxmlformats.org/drawingml/2006/main">
            <a:srgbClr val="FFFFFF">
              <a:alpha val="50196"/>
            </a:srgbClr>
          </a:solidFill>
          <a:ln xmlns:a="http://schemas.openxmlformats.org/drawingml/2006/main">
            <a:solidFill>
              <a:srgbClr val="B99978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0" name="テキスト ボックス 9">
            <a:extLst xmlns:a="http://schemas.openxmlformats.org/drawingml/2006/main">
              <a:ext uri="{FF2B5EF4-FFF2-40B4-BE49-F238E27FC236}">
                <a16:creationId xmlns:a16="http://schemas.microsoft.com/office/drawing/2014/main" id="{2321C13F-7B4E-5F1F-EA29-39EA1E3A6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530" y="6457713"/>
            <a:ext cx="5312612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spcBef>
                <a:spcPts val="400"/>
              </a:spcBef>
              <a:buNone/>
            </a:pPr>
            <a:r>
              <a:rPr b="1">
                <a:solidFill>
                  <a:srgbClr val="B99978"/>
                </a:solidFill>
                <a:latin typeface="Yu Gothic"/>
                <a:ea typeface="Yu Gothic"/>
                <a:cs typeface="Yu Gothic"/>
              </a:rPr>
              <a:t>スタッフからのメッセージ</a:t>
            </a:r>
            <a:endParaRPr b="1">
              <a:solidFill>
                <a:srgbClr val="B99978"/>
              </a:solidFill>
              <a:latin typeface="Yu Gothic"/>
              <a:ea typeface="Yu Gothic"/>
              <a:cs typeface="Yu Gothic"/>
            </a:endParaRPr>
          </a:p>
        </p:txBody>
      </p:sp>
      <p:sp>
        <p:nvSpPr>
          <p:cNvPr id="11" name="直線コネクタ 10">
            <a:extLst xmlns:a="http://schemas.openxmlformats.org/drawingml/2006/main">
              <a:ext uri="{FF2B5EF4-FFF2-40B4-BE49-F238E27FC236}">
                <a16:creationId xmlns:a16="http://schemas.microsoft.com/office/drawing/2014/main" id="{5FE8E276-9F47-4AF9-9C2C-21A427EA8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2228" y="7079869"/>
            <a:ext cx="4495218" cy="0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rgbClr val="B99978"/>
            </a:solidFill>
            <a:prstDash val="dash"/>
            <a:headEnd type="none" w="med" len="med"/>
            <a:tailEnd type="non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tx1"/>
          </a:fontRef>
        </p:style>
      </p:sp>
      <p:sp>
        <p:nvSpPr>
          <p:cNvPr id="12" name="直線コネクタ 11">
            <a:extLst xmlns:a="http://schemas.openxmlformats.org/drawingml/2006/main">
              <a:ext uri="{FF2B5EF4-FFF2-40B4-BE49-F238E27FC236}">
                <a16:creationId xmlns:a16="http://schemas.microsoft.com/office/drawing/2014/main" id="{3B441779-49CD-4ACE-9F64-90658E1BD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2228" y="7442837"/>
            <a:ext cx="4495218" cy="0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rgbClr val="B99978"/>
            </a:solidFill>
            <a:prstDash val="dash"/>
            <a:headEnd type="none" w="med" len="med"/>
            <a:tailEnd type="non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tx1"/>
          </a:fontRef>
        </p:style>
      </p:sp>
      <p:sp>
        <p:nvSpPr>
          <p:cNvPr id="13" name="直線コネクタ 12">
            <a:extLst xmlns:a="http://schemas.openxmlformats.org/drawingml/2006/main">
              <a:ext uri="{FF2B5EF4-FFF2-40B4-BE49-F238E27FC236}">
                <a16:creationId xmlns:a16="http://schemas.microsoft.com/office/drawing/2014/main" id="{701426F0-DED6-411D-9F35-7598A3C1B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2228" y="7770904"/>
            <a:ext cx="4495218" cy="0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rgbClr val="B99978"/>
            </a:solidFill>
            <a:prstDash val="dash"/>
            <a:headEnd type="none" w="med" len="med"/>
            <a:tailEnd type="non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tx1"/>
          </a:fontRef>
        </p:style>
      </p:sp>
      <p:sp>
        <p:nvSpPr>
          <p:cNvPr id="14" name="直線コネクタ 13">
            <a:extLst xmlns:a="http://schemas.openxmlformats.org/drawingml/2006/main">
              <a:ext uri="{FF2B5EF4-FFF2-40B4-BE49-F238E27FC236}">
                <a16:creationId xmlns:a16="http://schemas.microsoft.com/office/drawing/2014/main" id="{84D808A5-A9F4-4B9C-AA6C-8401F59AB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2228" y="8112931"/>
            <a:ext cx="4495218" cy="0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rgbClr val="B99978"/>
            </a:solidFill>
            <a:prstDash val="dash"/>
            <a:headEnd type="none" w="med" len="med"/>
            <a:tailEnd type="non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tx1"/>
          </a:fontRef>
        </p:style>
      </p:sp>
    </p:spTree>
    <p:extLst>
      <p:ext uri="{BB962C8B-B14F-4D97-AF65-F5344CB8AC3E}">
        <p14:creationId xmlns:p14="http://schemas.microsoft.com/office/powerpoint/2010/main" val="306013683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図 1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4fe4ad457849e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-1" y="4986"/>
            <a:ext cx="7559675" cy="10686827"/>
          </a:xfrm>
          <a:prstGeom xmlns:a="http://schemas.openxmlformats.org/drawingml/2006/main" prst="rect">
            <a:avLst/>
          </a:prstGeom>
        </p:spPr>
      </p:pic>
      <p:sp>
        <p:nvSpPr>
          <p:cNvPr id="7" name="テキスト ボックス 6">
            <a:extLst xmlns:a="http://schemas.openxmlformats.org/drawingml/2006/main">
              <a:ext uri="{FF2B5EF4-FFF2-40B4-BE49-F238E27FC236}">
                <a16:creationId xmlns:a16="http://schemas.microsoft.com/office/drawing/2014/main" id="{8DBA5AEE-186C-43B4-07CB-F1E1FBBB9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666" y="1947715"/>
            <a:ext cx="6138342" cy="98488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3200" b="1">
                <a:solidFill>
                  <a:srgbClr val="75614C"/>
                </a:solidFill>
                <a:latin typeface="Yu Gothic"/>
                <a:ea typeface="Yu Gothic"/>
                <a:cs typeface="Yu Gothic"/>
              </a:rPr>
              <a:t>おたんじょうび</a:t>
            </a:r>
            <a:endParaRPr sz="3200" b="1">
              <a:solidFill>
                <a:srgbClr val="75614C"/>
              </a:solidFill>
              <a:latin typeface="Yu Gothic"/>
              <a:ea typeface="Yu Gothic"/>
              <a:cs typeface="Yu Gothic"/>
            </a:endParaRPr>
          </a:p>
          <a:p xmlns:a="http://schemas.openxmlformats.org/drawingml/2006/main">
            <a:pPr algn="ctr">
              <a:buNone/>
            </a:pPr>
            <a:r>
              <a:rPr sz="3200" b="1">
                <a:solidFill>
                  <a:srgbClr val="75614C"/>
                </a:solidFill>
                <a:latin typeface="Yu Gothic"/>
                <a:ea typeface="Yu Gothic"/>
                <a:cs typeface="Yu Gothic"/>
              </a:rPr>
              <a:t>おめでとう！</a:t>
            </a:r>
          </a:p>
        </p:txBody>
      </p:sp>
      <p:sp>
        <p:nvSpPr>
          <p:cNvPr id="8" name="テキスト ボックス 7">
            <a:extLst xmlns:a="http://schemas.openxmlformats.org/drawingml/2006/main">
              <a:ext uri="{FF2B5EF4-FFF2-40B4-BE49-F238E27FC236}">
                <a16:creationId xmlns:a16="http://schemas.microsoft.com/office/drawing/2014/main" id="{959E2F7B-5237-15AE-42B5-1E53AF950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530" y="8867085"/>
            <a:ext cx="5312612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spcBef>
                <a:spcPts val="400"/>
              </a:spcBef>
              <a:buNone/>
            </a:pPr>
            <a:r>
              <a:rPr b="1">
                <a:solidFill>
                  <a:srgbClr val="75614C"/>
                </a:solidFill>
                <a:latin typeface="Yu Gothic"/>
                <a:ea typeface="Yu Gothic"/>
                <a:cs typeface="Yu Gothic"/>
              </a:rPr>
              <a:t>〇〇〇〇ステーション</a:t>
            </a:r>
            <a:endParaRPr b="1">
              <a:solidFill>
                <a:srgbClr val="75614C"/>
              </a:solidFill>
              <a:latin typeface="Yu Gothic"/>
              <a:ea typeface="Yu Gothic"/>
              <a:cs typeface="Yu Gothic"/>
            </a:endParaRPr>
          </a:p>
        </p:txBody>
      </p:sp>
      <p:sp>
        <p:nvSpPr>
          <p:cNvPr id="9" name="テキスト ボックス 8">
            <a:extLst xmlns:a="http://schemas.openxmlformats.org/drawingml/2006/main">
              <a:ext uri="{FF2B5EF4-FFF2-40B4-BE49-F238E27FC236}">
                <a16:creationId xmlns:a16="http://schemas.microsoft.com/office/drawing/2014/main" id="{9E705986-630D-4FEE-7599-3367EC16D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1934" y="2938773"/>
            <a:ext cx="3135806" cy="6154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50000"/>
              </a:lnSpc>
              <a:buNone/>
            </a:pPr>
            <a:r>
              <a:rPr sz="1400" b="1">
                <a:solidFill>
                  <a:srgbClr val="75614C"/>
                </a:solidFill>
                <a:latin typeface="+mj-ea"/>
                <a:ea typeface="+mj-ea"/>
                <a:cs typeface="+mj-ea"/>
              </a:rPr>
              <a:t>これからもたくさんの笑顔で</a:t>
            </a:r>
            <a:endParaRPr sz="1400" b="1">
              <a:solidFill>
                <a:srgbClr val="75614C"/>
              </a:solidFill>
              <a:latin typeface="+mj-ea"/>
              <a:ea typeface="+mj-ea"/>
              <a:cs typeface="+mj-ea"/>
            </a:endParaRPr>
          </a:p>
          <a:p xmlns:a="http://schemas.openxmlformats.org/drawingml/2006/main">
            <a:pPr algn="ctr">
              <a:lnSpc>
                <a:spcPct val="150000"/>
              </a:lnSpc>
              <a:buNone/>
            </a:pPr>
            <a:r>
              <a:rPr sz="1400" b="1">
                <a:solidFill>
                  <a:srgbClr val="75614C"/>
                </a:solidFill>
                <a:latin typeface="+mj-ea"/>
                <a:ea typeface="+mj-ea"/>
                <a:cs typeface="+mj-ea"/>
              </a:rPr>
              <a:t>あふれますように♪</a:t>
            </a:r>
            <a:endParaRPr sz="1400" b="1">
              <a:solidFill>
                <a:srgbClr val="75614C"/>
              </a:solidFill>
              <a:latin typeface="+mj-ea"/>
              <a:ea typeface="+mj-ea"/>
              <a:cs typeface="+mj-ea"/>
            </a:endParaRPr>
          </a:p>
        </p:txBody>
      </p:sp>
      <p:sp>
        <p:nvSpPr>
          <p:cNvPr id="10" name="テキスト ボックス 9">
            <a:extLst xmlns:a="http://schemas.openxmlformats.org/drawingml/2006/main">
              <a:ext uri="{FF2B5EF4-FFF2-40B4-BE49-F238E27FC236}">
                <a16:creationId xmlns:a16="http://schemas.microsoft.com/office/drawing/2014/main" id="{2E342FAF-7985-8D97-909E-81D05094E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666" y="1420072"/>
            <a:ext cx="6138342" cy="49244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3200" b="1">
                <a:solidFill>
                  <a:srgbClr val="75614C"/>
                </a:solidFill>
                <a:latin typeface="Yu Gothic"/>
                <a:ea typeface="Yu Gothic"/>
                <a:cs typeface="Yu Gothic"/>
              </a:rPr>
              <a:t>〇〇〇〇ちゃん</a:t>
            </a:r>
          </a:p>
        </p:txBody>
      </p:sp>
      <p:sp>
        <p:nvSpPr>
          <p:cNvPr id="11" name="角丸四角形 10">
            <a:extLst xmlns:a="http://schemas.openxmlformats.org/drawingml/2006/main">
              <a:ext uri="{FF2B5EF4-FFF2-40B4-BE49-F238E27FC236}">
                <a16:creationId xmlns:a16="http://schemas.microsoft.com/office/drawing/2014/main" id="{7BCF2572-7327-D8A4-39DB-7B7B18850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5250" y="6257924"/>
            <a:ext cx="4929174" cy="2334849"/>
          </a:xfrm>
          <a:prstGeom xmlns:a="http://schemas.openxmlformats.org/drawingml/2006/main" prst="roundRect">
            <a:avLst>
              <a:gd name="adj" fmla="val 6876"/>
            </a:avLst>
          </a:prstGeom>
          <a:solidFill xmlns:a="http://schemas.openxmlformats.org/drawingml/2006/main">
            <a:srgbClr val="FFFFFF">
              <a:alpha val="50196"/>
            </a:srgbClr>
          </a:solidFill>
          <a:ln xmlns:a="http://schemas.openxmlformats.org/drawingml/2006/main">
            <a:solidFill>
              <a:srgbClr val="B99978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12" name="テキスト ボックス 11">
            <a:extLst xmlns:a="http://schemas.openxmlformats.org/drawingml/2006/main">
              <a:ext uri="{FF2B5EF4-FFF2-40B4-BE49-F238E27FC236}">
                <a16:creationId xmlns:a16="http://schemas.microsoft.com/office/drawing/2014/main" id="{7D5B43E5-DE4E-59D5-438E-A638ED907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530" y="6457713"/>
            <a:ext cx="5312612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spcBef>
                <a:spcPts val="400"/>
              </a:spcBef>
              <a:buNone/>
            </a:pPr>
            <a:r>
              <a:rPr b="1">
                <a:solidFill>
                  <a:srgbClr val="B99978"/>
                </a:solidFill>
                <a:latin typeface="Yu Gothic"/>
                <a:ea typeface="Yu Gothic"/>
                <a:cs typeface="Yu Gothic"/>
              </a:rPr>
              <a:t>スタッフからのメッセージ</a:t>
            </a:r>
            <a:endParaRPr b="1">
              <a:solidFill>
                <a:srgbClr val="B99978"/>
              </a:solidFill>
              <a:latin typeface="Yu Gothic"/>
              <a:ea typeface="Yu Gothic"/>
              <a:cs typeface="Yu Gothic"/>
            </a:endParaRPr>
          </a:p>
        </p:txBody>
      </p:sp>
      <p:sp>
        <p:nvSpPr>
          <p:cNvPr id="13" name="直線コネクタ 12">
            <a:extLst xmlns:a="http://schemas.openxmlformats.org/drawingml/2006/main">
              <a:ext uri="{FF2B5EF4-FFF2-40B4-BE49-F238E27FC236}">
                <a16:creationId xmlns:a16="http://schemas.microsoft.com/office/drawing/2014/main" id="{5E3113FD-DBD2-4C84-BCA4-C3FC5ACA7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2228" y="7079869"/>
            <a:ext cx="4495218" cy="0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rgbClr val="B99978"/>
            </a:solidFill>
            <a:prstDash val="dash"/>
            <a:headEnd type="none" w="med" len="med"/>
            <a:tailEnd type="non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tx1"/>
          </a:fontRef>
        </p:style>
      </p:sp>
      <p:sp>
        <p:nvSpPr>
          <p:cNvPr id="14" name="直線コネクタ 13">
            <a:extLst xmlns:a="http://schemas.openxmlformats.org/drawingml/2006/main">
              <a:ext uri="{FF2B5EF4-FFF2-40B4-BE49-F238E27FC236}">
                <a16:creationId xmlns:a16="http://schemas.microsoft.com/office/drawing/2014/main" id="{7B93180A-EC52-4ED2-8822-F59719821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2228" y="7442837"/>
            <a:ext cx="4495218" cy="0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rgbClr val="B99978"/>
            </a:solidFill>
            <a:prstDash val="dash"/>
            <a:headEnd type="none" w="med" len="med"/>
            <a:tailEnd type="non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tx1"/>
          </a:fontRef>
        </p:style>
      </p:sp>
      <p:sp>
        <p:nvSpPr>
          <p:cNvPr id="15" name="直線コネクタ 14">
            <a:extLst xmlns:a="http://schemas.openxmlformats.org/drawingml/2006/main">
              <a:ext uri="{FF2B5EF4-FFF2-40B4-BE49-F238E27FC236}">
                <a16:creationId xmlns:a16="http://schemas.microsoft.com/office/drawing/2014/main" id="{14CE14C1-AA0B-4B44-838C-E176E5961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2228" y="7770904"/>
            <a:ext cx="4495218" cy="0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rgbClr val="B99978"/>
            </a:solidFill>
            <a:prstDash val="dash"/>
            <a:headEnd type="none" w="med" len="med"/>
            <a:tailEnd type="non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tx1"/>
          </a:fontRef>
        </p:style>
      </p:sp>
      <p:sp>
        <p:nvSpPr>
          <p:cNvPr id="16" name="直線コネクタ 15">
            <a:extLst xmlns:a="http://schemas.openxmlformats.org/drawingml/2006/main">
              <a:ext uri="{FF2B5EF4-FFF2-40B4-BE49-F238E27FC236}">
                <a16:creationId xmlns:a16="http://schemas.microsoft.com/office/drawing/2014/main" id="{457BAE3E-E26C-4E9C-820A-4965F57B4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2228" y="8112931"/>
            <a:ext cx="4495218" cy="0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rgbClr val="B99978"/>
            </a:solidFill>
            <a:prstDash val="dash"/>
            <a:headEnd type="none" w="med" len="med"/>
            <a:tailEnd type="non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tx1"/>
          </a:fontRef>
        </p:style>
      </p:sp>
      <p:sp>
        <p:nvSpPr>
          <p:cNvPr id="19" name="正方形/長方形 18">
            <a:extLst xmlns:a="http://schemas.openxmlformats.org/drawingml/2006/main">
              <a:ext uri="{FF2B5EF4-FFF2-40B4-BE49-F238E27FC236}">
                <a16:creationId xmlns:a16="http://schemas.microsoft.com/office/drawing/2014/main" id="{A296D340-10AB-97C3-87DC-35BC250E7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1937" y="3712333"/>
            <a:ext cx="4155800" cy="2334849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>
                <a:solidFill>
                  <a:schemeClr val="bg2">
                    <a:lumMod val="50000"/>
                  </a:schemeClr>
                </a:solidFill>
                <a:latin typeface="Yu Gothic"/>
                <a:ea typeface="Yu Gothic"/>
                <a:cs typeface="Yu Gothic"/>
              </a:rPr>
              <a:t>写真を入れる</a:t>
            </a:r>
            <a:endParaRPr sz="1200" b="1">
              <a:solidFill>
                <a:schemeClr val="bg2">
                  <a:lumMod val="50000"/>
                </a:schemeClr>
              </a:solidFill>
              <a:latin typeface="Yu Gothic"/>
              <a:ea typeface="Yu Gothic"/>
              <a:cs typeface="Yu Gothic"/>
            </a:endParaRPr>
          </a:p>
          <a:p xmlns:a="http://schemas.openxmlformats.org/drawingml/2006/main">
            <a:pPr algn="ctr">
              <a:buNone/>
            </a:pPr>
            <a:r>
              <a:rPr sz="1200" b="1">
                <a:solidFill>
                  <a:schemeClr val="bg2">
                    <a:lumMod val="50000"/>
                  </a:schemeClr>
                </a:solidFill>
                <a:latin typeface="Yu Gothic"/>
                <a:ea typeface="Yu Gothic"/>
                <a:cs typeface="Yu Gothic"/>
              </a:rPr>
              <a:t>スペース</a:t>
            </a:r>
            <a:endParaRPr sz="1200" b="1">
              <a:solidFill>
                <a:schemeClr val="bg2">
                  <a:lumMod val="50000"/>
                </a:schemeClr>
              </a:solidFill>
              <a:latin typeface="Yu Gothic"/>
              <a:ea typeface="Yu Gothic"/>
              <a:cs typeface="Yu Gothic"/>
            </a:endParaRPr>
          </a:p>
        </p:txBody>
      </p:sp>
    </p:spTree>
    <p:extLst>
      <p:ext uri="{BB962C8B-B14F-4D97-AF65-F5344CB8AC3E}">
        <p14:creationId xmlns:p14="http://schemas.microsoft.com/office/powerpoint/2010/main" val="2105042630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図 1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7622a475ee42c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-1"/>
            <a:ext cx="7563202" cy="10691813"/>
          </a:xfrm>
          <a:prstGeom xmlns:a="http://schemas.openxmlformats.org/drawingml/2006/main" prst="rect">
            <a:avLst/>
          </a:prstGeom>
        </p:spPr>
      </p:pic>
      <p:sp>
        <p:nvSpPr>
          <p:cNvPr id="4" name="テキスト ボックス 3">
            <a:extLst xmlns:a="http://schemas.openxmlformats.org/drawingml/2006/main">
              <a:ext uri="{FF2B5EF4-FFF2-40B4-BE49-F238E27FC236}">
                <a16:creationId xmlns:a16="http://schemas.microsoft.com/office/drawing/2014/main" id="{4EE96E97-3DB1-5A7B-74C5-0EA82FF67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666" y="1947715"/>
            <a:ext cx="6138342" cy="98488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3200" b="1">
                <a:solidFill>
                  <a:srgbClr val="75614C"/>
                </a:solidFill>
                <a:latin typeface="Yu Gothic"/>
                <a:ea typeface="Yu Gothic"/>
                <a:cs typeface="Yu Gothic"/>
              </a:rPr>
              <a:t>おたんじょうび</a:t>
            </a:r>
            <a:endParaRPr sz="3200" b="1">
              <a:solidFill>
                <a:srgbClr val="75614C"/>
              </a:solidFill>
              <a:latin typeface="Yu Gothic"/>
              <a:ea typeface="Yu Gothic"/>
              <a:cs typeface="Yu Gothic"/>
            </a:endParaRPr>
          </a:p>
          <a:p xmlns:a="http://schemas.openxmlformats.org/drawingml/2006/main">
            <a:pPr algn="ctr">
              <a:buNone/>
            </a:pPr>
            <a:r>
              <a:rPr sz="3200" b="1">
                <a:solidFill>
                  <a:srgbClr val="75614C"/>
                </a:solidFill>
                <a:latin typeface="Yu Gothic"/>
                <a:ea typeface="Yu Gothic"/>
                <a:cs typeface="Yu Gothic"/>
              </a:rPr>
              <a:t>おめでとう！</a:t>
            </a:r>
          </a:p>
        </p:txBody>
      </p:sp>
      <p:sp>
        <p:nvSpPr>
          <p:cNvPr id="5" name="テキスト ボックス 4">
            <a:extLst xmlns:a="http://schemas.openxmlformats.org/drawingml/2006/main">
              <a:ext uri="{FF2B5EF4-FFF2-40B4-BE49-F238E27FC236}">
                <a16:creationId xmlns:a16="http://schemas.microsoft.com/office/drawing/2014/main" id="{306CEFD8-6388-8C6A-20C5-CC2E6D096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530" y="8867085"/>
            <a:ext cx="5312612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spcBef>
                <a:spcPts val="400"/>
              </a:spcBef>
              <a:buNone/>
            </a:pPr>
            <a:r>
              <a:rPr b="1">
                <a:solidFill>
                  <a:srgbClr val="75614C"/>
                </a:solidFill>
                <a:latin typeface="Yu Gothic"/>
                <a:ea typeface="Yu Gothic"/>
                <a:cs typeface="Yu Gothic"/>
              </a:rPr>
              <a:t>〇〇〇〇ステーション</a:t>
            </a:r>
            <a:endParaRPr b="1">
              <a:solidFill>
                <a:srgbClr val="75614C"/>
              </a:solidFill>
              <a:latin typeface="Yu Gothic"/>
              <a:ea typeface="Yu Gothic"/>
              <a:cs typeface="Yu Gothic"/>
            </a:endParaRPr>
          </a:p>
        </p:txBody>
      </p:sp>
      <p:sp>
        <p:nvSpPr>
          <p:cNvPr id="6" name="テキスト ボックス 5">
            <a:extLst xmlns:a="http://schemas.openxmlformats.org/drawingml/2006/main">
              <a:ext uri="{FF2B5EF4-FFF2-40B4-BE49-F238E27FC236}">
                <a16:creationId xmlns:a16="http://schemas.microsoft.com/office/drawing/2014/main" id="{FB33E1DA-48CD-D2A3-4CE5-664375348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1934" y="2924259"/>
            <a:ext cx="3135806" cy="6154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50000"/>
              </a:lnSpc>
              <a:buNone/>
            </a:pPr>
            <a:r>
              <a:rPr sz="1400" b="1">
                <a:solidFill>
                  <a:srgbClr val="75614C"/>
                </a:solidFill>
                <a:latin typeface="+mj-ea"/>
                <a:ea typeface="+mj-ea"/>
                <a:cs typeface="+mj-ea"/>
              </a:rPr>
              <a:t>これからもたくさんの笑顔で</a:t>
            </a:r>
            <a:endParaRPr sz="1400" b="1">
              <a:solidFill>
                <a:srgbClr val="75614C"/>
              </a:solidFill>
              <a:latin typeface="+mj-ea"/>
              <a:ea typeface="+mj-ea"/>
              <a:cs typeface="+mj-ea"/>
            </a:endParaRPr>
          </a:p>
          <a:p xmlns:a="http://schemas.openxmlformats.org/drawingml/2006/main">
            <a:pPr algn="ctr">
              <a:lnSpc>
                <a:spcPct val="150000"/>
              </a:lnSpc>
              <a:buNone/>
            </a:pPr>
            <a:r>
              <a:rPr sz="1400" b="1">
                <a:solidFill>
                  <a:srgbClr val="75614C"/>
                </a:solidFill>
                <a:latin typeface="+mj-ea"/>
                <a:ea typeface="+mj-ea"/>
                <a:cs typeface="+mj-ea"/>
              </a:rPr>
              <a:t>あふれますように♪</a:t>
            </a:r>
            <a:endParaRPr sz="1400" b="1">
              <a:solidFill>
                <a:srgbClr val="75614C"/>
              </a:solidFill>
              <a:latin typeface="+mj-ea"/>
              <a:ea typeface="+mj-ea"/>
              <a:cs typeface="+mj-ea"/>
            </a:endParaRPr>
          </a:p>
        </p:txBody>
      </p:sp>
      <p:sp>
        <p:nvSpPr>
          <p:cNvPr id="7" name="テキスト ボックス 6">
            <a:extLst xmlns:a="http://schemas.openxmlformats.org/drawingml/2006/main">
              <a:ext uri="{FF2B5EF4-FFF2-40B4-BE49-F238E27FC236}">
                <a16:creationId xmlns:a16="http://schemas.microsoft.com/office/drawing/2014/main" id="{97D4DF20-EE62-2415-A15F-A96FCB6C5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666" y="1420072"/>
            <a:ext cx="6138342" cy="49244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3200" b="1">
                <a:solidFill>
                  <a:srgbClr val="75614C"/>
                </a:solidFill>
                <a:latin typeface="Yu Gothic"/>
                <a:ea typeface="Yu Gothic"/>
                <a:cs typeface="Yu Gothic"/>
              </a:rPr>
              <a:t>〇〇〇〇ちゃん</a:t>
            </a:r>
          </a:p>
        </p:txBody>
      </p:sp>
      <p:sp>
        <p:nvSpPr>
          <p:cNvPr id="8" name="角丸四角形 7">
            <a:extLst xmlns:a="http://schemas.openxmlformats.org/drawingml/2006/main">
              <a:ext uri="{FF2B5EF4-FFF2-40B4-BE49-F238E27FC236}">
                <a16:creationId xmlns:a16="http://schemas.microsoft.com/office/drawing/2014/main" id="{FBFC7D47-8905-214D-636B-EDD306411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5250" y="6257924"/>
            <a:ext cx="4929174" cy="2334849"/>
          </a:xfrm>
          <a:prstGeom xmlns:a="http://schemas.openxmlformats.org/drawingml/2006/main" prst="roundRect">
            <a:avLst>
              <a:gd name="adj" fmla="val 6876"/>
            </a:avLst>
          </a:prstGeom>
          <a:solidFill xmlns:a="http://schemas.openxmlformats.org/drawingml/2006/main">
            <a:srgbClr val="FFFFFF">
              <a:alpha val="50196"/>
            </a:srgbClr>
          </a:solidFill>
          <a:ln xmlns:a="http://schemas.openxmlformats.org/drawingml/2006/main">
            <a:solidFill>
              <a:srgbClr val="B99978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9" name="テキスト ボックス 8">
            <a:extLst xmlns:a="http://schemas.openxmlformats.org/drawingml/2006/main">
              <a:ext uri="{FF2B5EF4-FFF2-40B4-BE49-F238E27FC236}">
                <a16:creationId xmlns:a16="http://schemas.microsoft.com/office/drawing/2014/main" id="{7262A295-ECB4-AB02-D0F8-FEC8A0537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530" y="6457713"/>
            <a:ext cx="5312612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spcBef>
                <a:spcPts val="400"/>
              </a:spcBef>
              <a:buNone/>
            </a:pPr>
            <a:r>
              <a:rPr b="1">
                <a:solidFill>
                  <a:srgbClr val="B99978"/>
                </a:solidFill>
                <a:latin typeface="Yu Gothic"/>
                <a:ea typeface="Yu Gothic"/>
                <a:cs typeface="Yu Gothic"/>
              </a:rPr>
              <a:t>スタッフからのメッセージ</a:t>
            </a:r>
            <a:endParaRPr b="1">
              <a:solidFill>
                <a:srgbClr val="B99978"/>
              </a:solidFill>
              <a:latin typeface="Yu Gothic"/>
              <a:ea typeface="Yu Gothic"/>
              <a:cs typeface="Yu Gothic"/>
            </a:endParaRPr>
          </a:p>
        </p:txBody>
      </p:sp>
      <p:sp>
        <p:nvSpPr>
          <p:cNvPr id="10" name="直線コネクタ 9">
            <a:extLst xmlns:a="http://schemas.openxmlformats.org/drawingml/2006/main">
              <a:ext uri="{FF2B5EF4-FFF2-40B4-BE49-F238E27FC236}">
                <a16:creationId xmlns:a16="http://schemas.microsoft.com/office/drawing/2014/main" id="{9D60AF96-337A-4BCB-8447-CE654D105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2228" y="7079869"/>
            <a:ext cx="4495218" cy="0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rgbClr val="B99978"/>
            </a:solidFill>
            <a:prstDash val="dash"/>
            <a:headEnd type="none" w="med" len="med"/>
            <a:tailEnd type="non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tx1"/>
          </a:fontRef>
        </p:style>
      </p:sp>
      <p:sp>
        <p:nvSpPr>
          <p:cNvPr id="11" name="直線コネクタ 10">
            <a:extLst xmlns:a="http://schemas.openxmlformats.org/drawingml/2006/main">
              <a:ext uri="{FF2B5EF4-FFF2-40B4-BE49-F238E27FC236}">
                <a16:creationId xmlns:a16="http://schemas.microsoft.com/office/drawing/2014/main" id="{54673AEA-89DF-4DB0-AE49-28C818756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2228" y="7442837"/>
            <a:ext cx="4495218" cy="0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rgbClr val="B99978"/>
            </a:solidFill>
            <a:prstDash val="dash"/>
            <a:headEnd type="none" w="med" len="med"/>
            <a:tailEnd type="non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tx1"/>
          </a:fontRef>
        </p:style>
      </p:sp>
      <p:sp>
        <p:nvSpPr>
          <p:cNvPr id="12" name="直線コネクタ 11">
            <a:extLst xmlns:a="http://schemas.openxmlformats.org/drawingml/2006/main">
              <a:ext uri="{FF2B5EF4-FFF2-40B4-BE49-F238E27FC236}">
                <a16:creationId xmlns:a16="http://schemas.microsoft.com/office/drawing/2014/main" id="{65EAEEC9-E90C-4A52-AB47-43C46F89C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2228" y="7770904"/>
            <a:ext cx="4495218" cy="0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rgbClr val="B99978"/>
            </a:solidFill>
            <a:prstDash val="dash"/>
            <a:headEnd type="none" w="med" len="med"/>
            <a:tailEnd type="non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tx1"/>
          </a:fontRef>
        </p:style>
      </p:sp>
      <p:sp>
        <p:nvSpPr>
          <p:cNvPr id="13" name="直線コネクタ 12">
            <a:extLst xmlns:a="http://schemas.openxmlformats.org/drawingml/2006/main">
              <a:ext uri="{FF2B5EF4-FFF2-40B4-BE49-F238E27FC236}">
                <a16:creationId xmlns:a16="http://schemas.microsoft.com/office/drawing/2014/main" id="{154D8FEA-9ACB-46EE-83FD-5D33D1AF6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32228" y="8112931"/>
            <a:ext cx="4495218" cy="0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rgbClr val="B99978"/>
            </a:solidFill>
            <a:prstDash val="dash"/>
            <a:headEnd type="none" w="med" len="med"/>
            <a:tailEnd type="none" w="med" len="me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tx1"/>
          </a:fontRef>
        </p:style>
      </p:sp>
      <p:sp>
        <p:nvSpPr>
          <p:cNvPr id="14" name="正方形/長方形 13">
            <a:extLst xmlns:a="http://schemas.openxmlformats.org/drawingml/2006/main">
              <a:ext uri="{FF2B5EF4-FFF2-40B4-BE49-F238E27FC236}">
                <a16:creationId xmlns:a16="http://schemas.microsoft.com/office/drawing/2014/main" id="{64C24E10-EE4F-8124-9A8B-F994408C5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1937" y="3712333"/>
            <a:ext cx="4155800" cy="2334849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2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 sz="1200" b="1">
                <a:solidFill>
                  <a:schemeClr val="bg2">
                    <a:lumMod val="50000"/>
                  </a:schemeClr>
                </a:solidFill>
                <a:latin typeface="Yu Gothic"/>
                <a:ea typeface="Yu Gothic"/>
                <a:cs typeface="Yu Gothic"/>
              </a:rPr>
              <a:t>写真を入れる</a:t>
            </a:r>
            <a:endParaRPr sz="1200" b="1">
              <a:solidFill>
                <a:schemeClr val="bg2">
                  <a:lumMod val="50000"/>
                </a:schemeClr>
              </a:solidFill>
              <a:latin typeface="Yu Gothic"/>
              <a:ea typeface="Yu Gothic"/>
              <a:cs typeface="Yu Gothic"/>
            </a:endParaRPr>
          </a:p>
          <a:p xmlns:a="http://schemas.openxmlformats.org/drawingml/2006/main">
            <a:pPr algn="ctr">
              <a:buNone/>
            </a:pPr>
            <a:r>
              <a:rPr sz="1200" b="1">
                <a:solidFill>
                  <a:schemeClr val="bg2">
                    <a:lumMod val="50000"/>
                  </a:schemeClr>
                </a:solidFill>
                <a:latin typeface="Yu Gothic"/>
                <a:ea typeface="Yu Gothic"/>
                <a:cs typeface="Yu Gothic"/>
              </a:rPr>
              <a:t>スペース</a:t>
            </a:r>
            <a:endParaRPr sz="1200" b="1">
              <a:solidFill>
                <a:schemeClr val="bg2">
                  <a:lumMod val="50000"/>
                </a:schemeClr>
              </a:solidFill>
              <a:latin typeface="Yu Gothic"/>
              <a:ea typeface="Yu Gothic"/>
              <a:cs typeface="Yu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50173911"/>
      </p:ext>
    </p:extLst>
  </p:cSld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2026-08-24T09:24:52.2930000Z</dcterms:created>
  <dcterms:modified xsi:type="dcterms:W3CDTF">2026-08-24T09:24:52.2930000Z</dcterms:modified>
</coreProperties>
</file>